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>
                <a:solidFill>
                  <a:srgbClr val="FFFFFF"/>
                </a:solidFill>
              </a:defRPr>
            </a:pPr>
            <a:r>
              <a:t>Joe — Local AI Orchestrator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800">
                <a:solidFill>
                  <a:srgbClr val="FFFFFF"/>
                </a:solidFill>
              </a:defRPr>
            </a:pPr>
            <a:r>
              <a:t>spark-c5c0 · 1.34.109.95:628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FFFFFF"/>
                </a:solidFill>
              </a:defRPr>
            </a:pPr>
            <a:r>
              <a:t>What is Joe?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60152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E0E0E0"/>
                </a:solidFill>
              </a:defRPr>
            </a:pPr>
            <a:r>
              <a:t>parallel local‑AI coordinator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dispatches to OpenClaw agents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ties 6‑node ARM/x86/GPU fleet together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JSON plan + probe + run + verify pipeline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FFFFFF"/>
                </a:solidFill>
              </a:defRPr>
            </a:pPr>
            <a:r>
              <a:t>Fleet (6 nodes)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4572000" cy="548640"/>
          </a:xfrm>
          <a:prstGeom prst="rect">
            <a:avLst/>
          </a:prstGeom>
          <a:solidFill>
            <a:srgbClr val="4FC3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1.125 control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194560"/>
            <a:ext cx="4572000" cy="548640"/>
          </a:xfrm>
          <a:prstGeom prst="rect">
            <a:avLst/>
          </a:prstGeom>
          <a:solidFill>
            <a:srgbClr val="4FC3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1.98 RTX5090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017520"/>
            <a:ext cx="4572000" cy="548640"/>
          </a:xfrm>
          <a:prstGeom prst="rect">
            <a:avLst/>
          </a:prstGeom>
          <a:solidFill>
            <a:srgbClr val="4FC3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1.80 Arc A770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3840480"/>
            <a:ext cx="4572000" cy="548640"/>
          </a:xfrm>
          <a:prstGeom prst="rect">
            <a:avLst/>
          </a:prstGeom>
          <a:solidFill>
            <a:srgbClr val="4FC3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1.63 NVIDIA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663440"/>
            <a:ext cx="4572000" cy="548640"/>
          </a:xfrm>
          <a:prstGeom prst="rect">
            <a:avLst/>
          </a:prstGeom>
          <a:solidFill>
            <a:srgbClr val="4FC3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1.210 worker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5486400"/>
            <a:ext cx="4572000" cy="548640"/>
          </a:xfrm>
          <a:prstGeom prst="rect">
            <a:avLst/>
          </a:prstGeom>
          <a:solidFill>
            <a:srgbClr val="4FC3F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1.10/1.118 3dd‑asusdesk LAN+WiFi same PC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FFFFFF"/>
                </a:solidFill>
              </a:defRPr>
            </a:pPr>
            <a:r>
              <a:t>Workflow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60152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E0E0E0"/>
                </a:solidFill>
              </a:defRPr>
            </a:pPr>
            <a:r>
              <a:t>Copilot CLI -&gt; joe --orchestrate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CEO plan -&gt; probe deps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auto‑install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dispatch steps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verify artifacts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CEO report‑back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FFFFFF"/>
                </a:solidFill>
              </a:defRPr>
            </a:pPr>
            <a:r>
              <a:t>Skills &amp; Iron Laws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60152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E0E0E0"/>
                </a:solidFill>
              </a:defRPr>
            </a:pPr>
            <a:r>
              <a:t>skills/iron_rules/iron_rules.md #5 #6 #10 #32 #37 #40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skills/superpowers/SKILLS_INDEX.md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FFFFFF"/>
                </a:solidFill>
              </a:defRPr>
            </a:pPr>
            <a:r>
              <a:t>Usage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60152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E0E0E0"/>
                </a:solidFill>
              </a:defRPr>
            </a:pPr>
            <a:r>
              <a:t>joe --orchestrate --auto-install "&lt;task&gt;"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joe --refresh-topology</a:t>
            </a:r>
          </a:p>
          <a:p>
            <a:pPr>
              <a:defRPr sz="1800">
                <a:solidFill>
                  <a:srgbClr val="E0E0E0"/>
                </a:solidFill>
              </a:defRPr>
            </a:pPr>
            <a:r>
              <a:t>joe --autorun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800" b="1">
                <a:solidFill>
                  <a:srgbClr val="FFFFFF"/>
                </a:solidFill>
              </a:defRPr>
            </a:pPr>
            <a:r>
              <a:t>Local‑first. Verified. Honest.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